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150">
        <p159:morph option="byObject"/>
      </p:transition>
    </mc:Choice>
    <mc:Fallback xmlns="">
      <p:transition advTm="1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7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4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8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7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2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7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9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7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3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7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7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7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4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1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8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7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2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7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7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9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7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6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7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7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3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7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7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7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7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7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7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7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7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7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7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7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7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7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7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7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1388</TotalTime>
  <Words>397</Words>
  <Application>Microsoft Office PowerPoint</Application>
  <PresentationFormat>Widescreen</PresentationFormat>
  <Paragraphs>158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Aluno</cp:lastModifiedBy>
  <cp:revision>37</cp:revision>
  <dcterms:created xsi:type="dcterms:W3CDTF">2024-03-27T17:17:44Z</dcterms:created>
  <dcterms:modified xsi:type="dcterms:W3CDTF">2024-05-02T17:42:25Z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